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65" r:id="rId5"/>
    <p:sldId id="276" r:id="rId6"/>
    <p:sldId id="258" r:id="rId7"/>
    <p:sldId id="266" r:id="rId8"/>
    <p:sldId id="273" r:id="rId9"/>
    <p:sldId id="259" r:id="rId10"/>
    <p:sldId id="267" r:id="rId11"/>
    <p:sldId id="260" r:id="rId12"/>
    <p:sldId id="268" r:id="rId13"/>
    <p:sldId id="261" r:id="rId14"/>
    <p:sldId id="274" r:id="rId15"/>
    <p:sldId id="262" r:id="rId16"/>
    <p:sldId id="269" r:id="rId17"/>
    <p:sldId id="263" r:id="rId18"/>
    <p:sldId id="272" r:id="rId19"/>
    <p:sldId id="264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DFF7A-422F-45D7-8613-B50A3AA5FCE2}" v="457" dt="2022-02-17T12:05:4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12:05:14.1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1130 1 1312,'19'13'308,"1"4"1313,-22-17-1491,0-1-1,0 1 1,0 0 0,0-1 0,0 1 0,1 0 0,-1 0 0,0 1-1,0-1 1,0 0 0,0 1 0,1-1 0,-5 2 0,-5 1-61,-31 7-49,32-7 17,0-1 1,0 0 0,0-1 0,-20-1-1,3 1 98,12 0-91,1 0 0,-1 1 0,0 1 0,1 0 1,-15 6-1,24-7-41,0-1 1,0 0-1,0 0 1,0 0-1,-1-1 1,1 0-1,0 0 0,0 0 1,-7-1-1,-5 0 11,6 0 28,-1 1 0,1 1 0,-1 0 0,1 1 0,-1 0 0,1 0 0,0 2 1,-20 7-1,3 9 167,19-16-161,1-1-1,-1 1 1,0-2 0,0 1-1,-15 1 1,10-1-18,-17 5 1,13-1-24,1 0 1,-1 1-1,1 1 1,0 1 0,-24 18-1,-94 80 420,46-27-110,21-17 89,55-52-310,0 0 0,2 1 1,0 1-1,-17 26 0,19-25-84,2 0-1,0 1 1,1 0-1,0 0 1,-6 30-1,10-35-6,0 0 0,1 1 0,0-1 0,1 0 0,0 0-1,3 17 1,-2-12 25,0-10-11,0 0-1,0-1 0,1 0 1,0 1-1,-1-1 0,2 0 1,-1 0-1,1 0 0,3 5 1,4 8 56,3 19 149,-9-29-129,1-1 1,8 12-1,4 8 170,-10-12-69,-6-13-170,0 1 0,0-1-1,1 1 1,-1-1-1,1 1 1,-1-1-1,1 0 1,0 0 0,3 4-1,16 12 179,44 29 1,-3-2 318,-53-38-420,0 0-1,1-1 1,0-1-1,0 1 1,13 3-1,55 15 165,-55-17-224,20 2 14,0-2 0,85 4 0,-1 0 0,-90-6-46,26 4 24,76 0 0,9 1 10,-98-5-33,87-1 0,-78-9-6,43-1 12,-45 2-12,-36 2 0,-1 1 0,27 1 0,-10 4 4,51 12 0,-68-13 65,0-1 0,0 0-1,0-1 1,22-3-1,2 1-19,-15 1-27,-12-1-10,28 3 0,-18 0-12,31-2-1,-35 0 19,0 0-1,22 4 1,-38-2-11,0 0 0,0 0 1,9 3-1,11 4 6,-15-6-14,-2-1-2,0 0 1,10 0 0,-13-2 4,0 1 0,12 4 0,4 0 37,-6-1 53,0 1-1,27 10 1,-7-2-61,-23-10-26,0 0 0,1 0 0,19 0 1,-16-2-3,-1 1 1,19 5 0,-33-6-9,8 2 7,0-1 0,0 0-1,18 1 1,1 0 42,32 6 0,-37-4 1,-20-3-30,-1-1 0,1 0 0,0 0-1,0 0 1,0-1 0,-1 1-1,1-1 1,0 0 0,0-1-1,8-1 1,-9 2-10,0-1 0,0 0 0,0 1 0,0 0 0,0 0 0,1 0 0,-1 0 0,5 2 0,10 0 5,-11-2-11,-1 0 0,1-1 0,9-1-1,-11 0 0,0 1 0,0 1 0,0-1-1,0 1 1,1 0 0,-1 0-1,9 3 1,-8-2 0,-1 1-1,0-1 1,1 1-1,0-2 1,-1 1-1,1-1 1,-1 0-1,8-1 1,1-1 4,0 1 0,28 2 0,-15-1-2,-21-1-6,-1 1 1,0 0-1,13 1 1,65 9 22,-78-9-22,-1-1 1,1 0 0,6-1 0,7-1 0,-14 2-2,1 0 1,0-1-1,7-2 1,7-1 4,18-3 4,-36 7-7,1 0 0,-1 0 0,0-1 0,0 1 0,0-1 0,3 0 0,-4 0-1,1 0 0,0 1 0,0-1 0,0 1 0,0 0 0,-1-1 0,1 1 0,3 0 0,15 0 0,17 1-1,-31 0 2,1 0 0,0 0 0,0-1 0,-1 0 0,1 0 0,0-1 0,-1 0 0,1 0 0,0 0 0,-1-1 0,11-4 0,-6 0 4,-1 1-1,1 0 1,15-4 0,-8 4-3,-8 3 3,-1-1 0,1 0 0,17-8-1,-9 2 2,-14 7-5,1 0 0,-1 0 0,1 0 0,-1-1 0,0 1 1,7-7-1,14-14 9,-16 15-8,0 0-1,0-1 1,-1 0-1,13-19 1,-6 5 5,0 1 0,20-21 0,-28 35-1,-1 0 0,10-16 0,-14 20-1,0 1 1,0-1-1,-1 0 0,0 0 0,1 0 0,-1 0 0,-1 0 1,1 0-1,-1 0 0,1-4 0,-3-19 26,1 22-19,1-1 1,-1 0-1,1 0 1,1 1 0,-1-1-1,1 0 1,-1 0 0,2 1-1,-1-1 1,4-9-1,-4 12 33,1-1 0,-1 1 0,0-1 0,0 1 0,-1-1 0,1 1 0,-1-1 0,0 0 0,0 1 0,0-1 0,-1-4 0,-1-8 182,-6-19 1,4 18-205,0 0-9,-2 0 1,0 0 0,-11-20-1,1 2 61,0 5 2,0 1 0,-2 0-1,-29-34 1,27 35-37,4 9-12,0 0 0,-2 1 0,0 1 0,-39-29-1,28 28-22,0 0-1,-40-16 0,51 27-12,0 1 0,0 1 0,-35-5 0,-3-1-5,-39-16-7,-62-13 21,64 19-35,-5-1-11,67 19 26,-44 0 1,-26-3-30,-158-40 47,191 34 0,47 8-5,0 0-1,0 1 1,-29 0-1,-63 9-20,17-3 14,69-3 8,1 0 0,-41 7 0,59-5 4,-3 0 0,1 0 0,0-1 0,0 0-1,-12-1 1,-58-9-48,44 4-23,-58 0 1,71 6 36,1-1 1,0-2 0,-29-4-1,42 4 7,0 0-17,0 1-1,0 0 1,-10 0-1,-1 0-27,0 0 0,-35-6 0,33 2-52,0 1 0,0 1 0,0 1 0,0 0 0,-33 4 0,-309 41-2586,304-36 1045,-96-1 1,80-6 775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78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2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68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7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82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78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4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98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94CA-B08C-4C88-9E0B-B57DFFEB623C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2041-0B20-4EBC-A3EB-B73D41A35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7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8DAB11C-48F4-455E-9389-3810A970B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581" y="2279682"/>
            <a:ext cx="5281684" cy="304945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A0791E-F02A-4A85-A661-59D819C07640}"/>
              </a:ext>
            </a:extLst>
          </p:cNvPr>
          <p:cNvSpPr txBox="1"/>
          <p:nvPr/>
        </p:nvSpPr>
        <p:spPr>
          <a:xfrm>
            <a:off x="1799230" y="864354"/>
            <a:ext cx="618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entury Gothic" panose="020B0502020202020204" pitchFamily="34" charset="0"/>
              </a:rPr>
              <a:t>Pädagogische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CB1447-2037-441E-8125-AC67B0041B38}"/>
              </a:ext>
            </a:extLst>
          </p:cNvPr>
          <p:cNvSpPr txBox="1"/>
          <p:nvPr/>
        </p:nvSpPr>
        <p:spPr>
          <a:xfrm>
            <a:off x="-152168" y="5313302"/>
            <a:ext cx="925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Schön, dass Sie da sind! Schön, dass du da bist!</a:t>
            </a:r>
          </a:p>
          <a:p>
            <a:pPr algn="ctr"/>
            <a:r>
              <a:rPr lang="de-DE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Gleich geht es los!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A067E4-6A17-497C-B132-C692FE255A1B}"/>
              </a:ext>
            </a:extLst>
          </p:cNvPr>
          <p:cNvSpPr txBox="1"/>
          <p:nvPr/>
        </p:nvSpPr>
        <p:spPr>
          <a:xfrm>
            <a:off x="3750234" y="1448685"/>
            <a:ext cx="618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entury Gothic" panose="020B0502020202020204" pitchFamily="34" charset="0"/>
              </a:rPr>
              <a:t>Konzeption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023D91-76BB-4E22-96D8-95E675C1D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C1B65A-C149-40AD-8820-38484662AE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54109" y="1640052"/>
            <a:ext cx="5295710" cy="39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2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832513" y="1910223"/>
            <a:ext cx="7478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Kletterer </a:t>
            </a:r>
          </a:p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und Gipfelstürmer</a:t>
            </a:r>
          </a:p>
        </p:txBody>
      </p:sp>
    </p:spTree>
    <p:extLst>
      <p:ext uri="{BB962C8B-B14F-4D97-AF65-F5344CB8AC3E}">
        <p14:creationId xmlns:p14="http://schemas.microsoft.com/office/powerpoint/2010/main" val="1177898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5FACBF-2A04-406E-A8DD-C5BF80307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3692071"/>
            <a:ext cx="4198961" cy="2929372"/>
          </a:xfrm>
          <a:prstGeom prst="rect">
            <a:avLst/>
          </a:prstGeom>
        </p:spPr>
      </p:pic>
      <p:pic>
        <p:nvPicPr>
          <p:cNvPr id="9" name="Grafik 8" descr="Ein Bild, das Text, Toilettenartikel, Hautcreme enthält.&#10;&#10;Automatisch generierte Beschreibung">
            <a:extLst>
              <a:ext uri="{FF2B5EF4-FFF2-40B4-BE49-F238E27FC236}">
                <a16:creationId xmlns:a16="http://schemas.microsoft.com/office/drawing/2014/main" id="{35E57DD2-86DD-4C8E-AB94-3D7793D1E8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990" y="3165929"/>
            <a:ext cx="4380931" cy="317083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FFDBD3-2ABA-4640-BD2D-E99224F075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566" y="397233"/>
            <a:ext cx="4198960" cy="29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7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464024" y="1296072"/>
            <a:ext cx="80476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Ganztag</a:t>
            </a:r>
          </a:p>
          <a:p>
            <a:pPr algn="ctr"/>
            <a:endParaRPr lang="de-DE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8677EF-EAAB-4CC0-8911-225F6A3DCB70}"/>
              </a:ext>
            </a:extLst>
          </p:cNvPr>
          <p:cNvSpPr txBox="1"/>
          <p:nvPr/>
        </p:nvSpPr>
        <p:spPr>
          <a:xfrm>
            <a:off x="464024" y="2424288"/>
            <a:ext cx="80476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latin typeface="Century Gothic" panose="020B0502020202020204" pitchFamily="34" charset="0"/>
            </a:endParaRPr>
          </a:p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 bis Do: 7.45 – 16.00 Uhr</a:t>
            </a:r>
          </a:p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 					 : 7.45 – 12.25 Uhr</a:t>
            </a:r>
          </a:p>
          <a:p>
            <a:pPr algn="ctr"/>
            <a:endParaRPr lang="de-DE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00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C022A29-ADD5-4F59-8D66-A2970C6BC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98" y="811190"/>
            <a:ext cx="5551582" cy="5589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3807E53-7CF3-42F2-A4FE-AACFA0E6E8AB}"/>
                  </a:ext>
                </a:extLst>
              </p14:cNvPr>
              <p14:cNvContentPartPr/>
              <p14:nvPr/>
            </p14:nvContentPartPr>
            <p14:xfrm>
              <a:off x="2099622" y="4617455"/>
              <a:ext cx="1456920" cy="516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3807E53-7CF3-42F2-A4FE-AACFA0E6E8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6622" y="4554815"/>
                <a:ext cx="1582560" cy="6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366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343469" y="1605421"/>
            <a:ext cx="84570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Mittagspause:</a:t>
            </a:r>
          </a:p>
          <a:p>
            <a:pPr algn="ctr"/>
            <a:endParaRPr lang="de-DE" sz="2000" b="1" dirty="0">
              <a:latin typeface="Century Gothic" panose="020B0502020202020204" pitchFamily="34" charset="0"/>
            </a:endParaRPr>
          </a:p>
          <a:p>
            <a:pPr algn="ctr"/>
            <a:endParaRPr lang="de-DE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 bis Do  12.25 – 13.45 Uhr</a:t>
            </a:r>
          </a:p>
          <a:p>
            <a:pPr algn="ctr"/>
            <a:endParaRPr lang="de-DE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941105-C9DE-4822-8808-850AD9B906C4}"/>
              </a:ext>
            </a:extLst>
          </p:cNvPr>
          <p:cNvSpPr txBox="1"/>
          <p:nvPr/>
        </p:nvSpPr>
        <p:spPr>
          <a:xfrm>
            <a:off x="555008" y="3148920"/>
            <a:ext cx="2752299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Mensa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04F1A8-35C3-44D7-B4A0-D76D1D18F18C}"/>
              </a:ext>
            </a:extLst>
          </p:cNvPr>
          <p:cNvSpPr txBox="1"/>
          <p:nvPr/>
        </p:nvSpPr>
        <p:spPr>
          <a:xfrm>
            <a:off x="4354771" y="3148919"/>
            <a:ext cx="394875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Mittagsband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0C6EC3-5CB7-45F6-8A5E-B09614A76B69}"/>
              </a:ext>
            </a:extLst>
          </p:cNvPr>
          <p:cNvSpPr txBox="1"/>
          <p:nvPr/>
        </p:nvSpPr>
        <p:spPr>
          <a:xfrm>
            <a:off x="3365309" y="3148919"/>
            <a:ext cx="812041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23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-782423" y="1296071"/>
            <a:ext cx="84570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latin typeface="Century Gothic" panose="020B0502020202020204" pitchFamily="34" charset="0"/>
            </a:endParaRPr>
          </a:p>
          <a:p>
            <a:pPr algn="ctr"/>
            <a:endParaRPr lang="de-DE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04F1A8-35C3-44D7-B4A0-D76D1D18F18C}"/>
              </a:ext>
            </a:extLst>
          </p:cNvPr>
          <p:cNvSpPr txBox="1"/>
          <p:nvPr/>
        </p:nvSpPr>
        <p:spPr>
          <a:xfrm>
            <a:off x="2904722" y="2882502"/>
            <a:ext cx="394875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Mittagsband</a:t>
            </a:r>
          </a:p>
        </p:txBody>
      </p:sp>
      <p:pic>
        <p:nvPicPr>
          <p:cNvPr id="3" name="Grafik 2" descr="Ein Bild, das Text, Person, Decke, Computer enthält.&#10;&#10;Automatisch generierte Beschreibung">
            <a:extLst>
              <a:ext uri="{FF2B5EF4-FFF2-40B4-BE49-F238E27FC236}">
                <a16:creationId xmlns:a16="http://schemas.microsoft.com/office/drawing/2014/main" id="{EC040BE1-A2C9-4981-A8F6-36970DBE4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00" b="-3648"/>
          <a:stretch/>
        </p:blipFill>
        <p:spPr>
          <a:xfrm>
            <a:off x="6280509" y="3857072"/>
            <a:ext cx="2608887" cy="2229228"/>
          </a:xfrm>
          <a:prstGeom prst="rect">
            <a:avLst/>
          </a:prstGeom>
        </p:spPr>
      </p:pic>
      <p:pic>
        <p:nvPicPr>
          <p:cNvPr id="8" name="Grafik 7" descr="Ein Bild, das Text, drinnen, Regal, Bibliothek enthält.&#10;&#10;Automatisch generierte Beschreibung">
            <a:extLst>
              <a:ext uri="{FF2B5EF4-FFF2-40B4-BE49-F238E27FC236}">
                <a16:creationId xmlns:a16="http://schemas.microsoft.com/office/drawing/2014/main" id="{2A739A37-6C67-49D4-A694-AF31D01835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1971" y="4707902"/>
            <a:ext cx="2028830" cy="2018162"/>
          </a:xfrm>
          <a:prstGeom prst="rect">
            <a:avLst/>
          </a:prstGeom>
        </p:spPr>
      </p:pic>
      <p:pic>
        <p:nvPicPr>
          <p:cNvPr id="6" name="Grafik 5" descr="Ein Bild, das Gras, draußen, Himmel, Gebäude enthält.&#10;&#10;Automatisch generierte Beschreibung">
            <a:extLst>
              <a:ext uri="{FF2B5EF4-FFF2-40B4-BE49-F238E27FC236}">
                <a16:creationId xmlns:a16="http://schemas.microsoft.com/office/drawing/2014/main" id="{72E953E3-A8FC-40F3-A33D-88D2386D11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750" y="726280"/>
            <a:ext cx="2561230" cy="19209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05E7715-B001-4129-A234-6FCAC45CDB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5701" y="4198657"/>
            <a:ext cx="2894416" cy="2170812"/>
          </a:xfrm>
          <a:prstGeom prst="rect">
            <a:avLst/>
          </a:prstGeom>
        </p:spPr>
      </p:pic>
      <p:pic>
        <p:nvPicPr>
          <p:cNvPr id="14" name="Grafik 13" descr="Ein Bild, das drinnen, schwarz enthält.&#10;&#10;Automatisch generierte Beschreibung">
            <a:extLst>
              <a:ext uri="{FF2B5EF4-FFF2-40B4-BE49-F238E27FC236}">
                <a16:creationId xmlns:a16="http://schemas.microsoft.com/office/drawing/2014/main" id="{9B3F8CC0-88E6-49B4-B31D-F520502189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9133" y="2714982"/>
            <a:ext cx="1857626" cy="165122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543EFA1-820F-4208-81C4-E194A0B939B3}"/>
              </a:ext>
            </a:extLst>
          </p:cNvPr>
          <p:cNvSpPr txBox="1"/>
          <p:nvPr/>
        </p:nvSpPr>
        <p:spPr>
          <a:xfrm>
            <a:off x="-219477" y="1816050"/>
            <a:ext cx="2954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Sporthalle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17EE45-B405-4EF9-BA1E-35D81D4A586E}"/>
              </a:ext>
            </a:extLst>
          </p:cNvPr>
          <p:cNvSpPr txBox="1"/>
          <p:nvPr/>
        </p:nvSpPr>
        <p:spPr>
          <a:xfrm>
            <a:off x="2550942" y="-30605"/>
            <a:ext cx="2954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Jugendhaus (</a:t>
            </a:r>
            <a:r>
              <a:rPr lang="de-DE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Jufo</a:t>
            </a:r>
            <a:r>
              <a:rPr lang="de-D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01B0B59-7662-44A2-9FCF-AADDBDA48E04}"/>
              </a:ext>
            </a:extLst>
          </p:cNvPr>
          <p:cNvSpPr txBox="1"/>
          <p:nvPr/>
        </p:nvSpPr>
        <p:spPr>
          <a:xfrm>
            <a:off x="5927572" y="66273"/>
            <a:ext cx="2954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Schulhof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F3DC0B-EF06-4A88-9176-BA17F370E284}"/>
              </a:ext>
            </a:extLst>
          </p:cNvPr>
          <p:cNvSpPr txBox="1"/>
          <p:nvPr/>
        </p:nvSpPr>
        <p:spPr>
          <a:xfrm>
            <a:off x="4095490" y="3857072"/>
            <a:ext cx="2954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Bibliothek</a:t>
            </a:r>
          </a:p>
        </p:txBody>
      </p:sp>
      <p:pic>
        <p:nvPicPr>
          <p:cNvPr id="9" name="Grafik 8" descr="Ein Bild, das draußen, Himmel, Gebäude, Boden enthält.&#10;&#10;Automatisch generierte Beschreibung">
            <a:extLst>
              <a:ext uri="{FF2B5EF4-FFF2-40B4-BE49-F238E27FC236}">
                <a16:creationId xmlns:a16="http://schemas.microsoft.com/office/drawing/2014/main" id="{EDD7C670-2CF5-4420-B5B5-97A3F287A7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397" y="771700"/>
            <a:ext cx="2602269" cy="1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343469" y="1920895"/>
            <a:ext cx="84570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Lernzeit</a:t>
            </a:r>
          </a:p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5C9350-4237-4CA1-908C-A1A4F1A5A72C}"/>
              </a:ext>
            </a:extLst>
          </p:cNvPr>
          <p:cNvSpPr txBox="1"/>
          <p:nvPr/>
        </p:nvSpPr>
        <p:spPr>
          <a:xfrm>
            <a:off x="343469" y="3062758"/>
            <a:ext cx="8457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13.45 – 14.30 Uhr</a:t>
            </a:r>
          </a:p>
          <a:p>
            <a:pPr algn="ctr"/>
            <a:endParaRPr lang="de-DE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9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3" name="Grafik 2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79D15F5C-B93B-480A-94E0-696338330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95" y="564108"/>
            <a:ext cx="4322928" cy="5763904"/>
          </a:xfrm>
          <a:prstGeom prst="rect">
            <a:avLst/>
          </a:prstGeom>
        </p:spPr>
      </p:pic>
      <p:pic>
        <p:nvPicPr>
          <p:cNvPr id="7" name="Grafik 6" descr="Ein Bild, das Text, drinnen, Regal enthält.&#10;&#10;Automatisch generierte Beschreibung">
            <a:extLst>
              <a:ext uri="{FF2B5EF4-FFF2-40B4-BE49-F238E27FC236}">
                <a16:creationId xmlns:a16="http://schemas.microsoft.com/office/drawing/2014/main" id="{80B5F3D8-44BA-4D5D-80F7-C5C9AF62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7671">
            <a:off x="510646" y="2465695"/>
            <a:ext cx="3837296" cy="28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422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343469" y="1920895"/>
            <a:ext cx="84570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Inklusion</a:t>
            </a:r>
          </a:p>
          <a:p>
            <a:pPr algn="ctr"/>
            <a:endParaRPr lang="de-DE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4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8DAB11C-48F4-455E-9389-3810A970B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581" y="2279682"/>
            <a:ext cx="5281684" cy="304945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A0791E-F02A-4A85-A661-59D819C07640}"/>
              </a:ext>
            </a:extLst>
          </p:cNvPr>
          <p:cNvSpPr txBox="1"/>
          <p:nvPr/>
        </p:nvSpPr>
        <p:spPr>
          <a:xfrm>
            <a:off x="1799230" y="864354"/>
            <a:ext cx="618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entury Gothic" panose="020B0502020202020204" pitchFamily="34" charset="0"/>
              </a:rPr>
              <a:t>Pädagogische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CB1447-2037-441E-8125-AC67B0041B38}"/>
              </a:ext>
            </a:extLst>
          </p:cNvPr>
          <p:cNvSpPr txBox="1"/>
          <p:nvPr/>
        </p:nvSpPr>
        <p:spPr>
          <a:xfrm>
            <a:off x="814873" y="5368361"/>
            <a:ext cx="925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latin typeface="Century Gothic" panose="020B0502020202020204" pitchFamily="34" charset="0"/>
              </a:rPr>
              <a:t>der Hanfbachschule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A067E4-6A17-497C-B132-C692FE255A1B}"/>
              </a:ext>
            </a:extLst>
          </p:cNvPr>
          <p:cNvSpPr txBox="1"/>
          <p:nvPr/>
        </p:nvSpPr>
        <p:spPr>
          <a:xfrm>
            <a:off x="3750234" y="1448685"/>
            <a:ext cx="618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entury Gothic" panose="020B0502020202020204" pitchFamily="34" charset="0"/>
              </a:rPr>
              <a:t>Konzeption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023D91-76BB-4E22-96D8-95E675C1D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6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95FC3E-55D0-4973-BE83-7F5821DEAAA5}"/>
              </a:ext>
            </a:extLst>
          </p:cNvPr>
          <p:cNvSpPr txBox="1"/>
          <p:nvPr/>
        </p:nvSpPr>
        <p:spPr>
          <a:xfrm>
            <a:off x="548185" y="1970475"/>
            <a:ext cx="80476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latin typeface="Century Gothic" panose="020B0502020202020204" pitchFamily="34" charset="0"/>
            </a:endParaRPr>
          </a:p>
          <a:p>
            <a:pPr algn="ctr"/>
            <a:r>
              <a:rPr lang="de-DE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Sollten Sie noch weitere Fragen haben, dürfen Sie sich jeder Zeit an das </a:t>
            </a:r>
            <a:r>
              <a:rPr lang="de-DE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Konrektorat</a:t>
            </a:r>
            <a:r>
              <a:rPr lang="de-DE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der Hanfbachschule wenden!</a:t>
            </a:r>
          </a:p>
          <a:p>
            <a:pPr algn="ctr"/>
            <a:endParaRPr lang="de-DE"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28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konrektorat@hanfbachschule.de</a:t>
            </a:r>
          </a:p>
          <a:p>
            <a:pPr algn="ctr"/>
            <a:endParaRPr lang="de-DE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08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059F2C9-0F09-4D73-A87B-4B5314211146}"/>
              </a:ext>
            </a:extLst>
          </p:cNvPr>
          <p:cNvSpPr txBox="1"/>
          <p:nvPr/>
        </p:nvSpPr>
        <p:spPr>
          <a:xfrm>
            <a:off x="343469" y="2280285"/>
            <a:ext cx="84570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>
                <a:latin typeface="Century Gothic" panose="020B0502020202020204" pitchFamily="34" charset="0"/>
              </a:rPr>
              <a:t>Vielen Dank für Ihre/Deine Aufmerksamkeit!</a:t>
            </a:r>
          </a:p>
          <a:p>
            <a:pPr algn="ctr"/>
            <a:r>
              <a:rPr lang="de-DE" sz="4000" b="1" i="1" dirty="0">
                <a:latin typeface="Century Gothic" panose="020B0502020202020204" pitchFamily="34" charset="0"/>
              </a:rPr>
              <a:t>Vielleicht bis schon bald bei uns an der Hanfbachschule </a:t>
            </a:r>
            <a:r>
              <a:rPr lang="de-DE" sz="40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de-DE" sz="4000" b="1" i="1" dirty="0">
              <a:latin typeface="Century Gothic" panose="020B0502020202020204" pitchFamily="34" charset="0"/>
            </a:endParaRPr>
          </a:p>
          <a:p>
            <a:pPr algn="ctr"/>
            <a:endParaRPr lang="de-DE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86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887C977-3C23-414A-AF89-3502522550B3}"/>
              </a:ext>
            </a:extLst>
          </p:cNvPr>
          <p:cNvSpPr txBox="1"/>
          <p:nvPr/>
        </p:nvSpPr>
        <p:spPr>
          <a:xfrm>
            <a:off x="832513" y="2228671"/>
            <a:ext cx="747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2863319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3" name="Grafik 2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id="{D58A1CDB-6531-4E70-85F6-C924FC2AF3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1714674" y="1830484"/>
            <a:ext cx="3426572" cy="396259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2F58D1-037E-43FA-BCBE-9567984856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95663" y="1668147"/>
            <a:ext cx="2665864" cy="34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37135F-F504-4A27-9A51-69744F6BC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14475" y="1594226"/>
            <a:ext cx="5475030" cy="4106272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5A6770-6F20-4EF7-9BB0-E267B0C17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03949">
            <a:off x="5964229" y="1248547"/>
            <a:ext cx="2809703" cy="23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35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832513" y="2228671"/>
            <a:ext cx="747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Gruppenrat</a:t>
            </a:r>
          </a:p>
        </p:txBody>
      </p:sp>
    </p:spTree>
    <p:extLst>
      <p:ext uri="{BB962C8B-B14F-4D97-AF65-F5344CB8AC3E}">
        <p14:creationId xmlns:p14="http://schemas.microsoft.com/office/powerpoint/2010/main" val="787301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9" name="Grafik 8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CEC476B6-9072-43DA-BB94-6A5EAFDA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1943" y="2334430"/>
            <a:ext cx="4781264" cy="24052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B37F71-C8E8-41A9-83AF-B596290223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215" y="236557"/>
            <a:ext cx="3579341" cy="2655674"/>
          </a:xfrm>
          <a:prstGeom prst="rect">
            <a:avLst/>
          </a:prstGeom>
        </p:spPr>
      </p:pic>
      <p:pic>
        <p:nvPicPr>
          <p:cNvPr id="11" name="Grafik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1717DE5-9CA5-4565-A32E-46DDD946A2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6056" y="2838736"/>
            <a:ext cx="3639403" cy="2729552"/>
          </a:xfrm>
          <a:prstGeom prst="rect">
            <a:avLst/>
          </a:prstGeom>
        </p:spPr>
      </p:pic>
      <p:pic>
        <p:nvPicPr>
          <p:cNvPr id="7" name="Grafik 6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4039C71-6168-48A7-B06B-6044A2244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7"/>
          <a:stretch/>
        </p:blipFill>
        <p:spPr>
          <a:xfrm rot="5400000">
            <a:off x="2473651" y="3422175"/>
            <a:ext cx="4119360" cy="22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0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pic>
        <p:nvPicPr>
          <p:cNvPr id="13" name="Grafik 12" descr="Ein Bild, das drinnen, Person, Raum, Gruppe enthält.&#10;&#10;Automatisch generierte Beschreibung">
            <a:extLst>
              <a:ext uri="{FF2B5EF4-FFF2-40B4-BE49-F238E27FC236}">
                <a16:creationId xmlns:a16="http://schemas.microsoft.com/office/drawing/2014/main" id="{0F8B099F-E047-4A24-B484-DA7FFCB01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313" y="532263"/>
            <a:ext cx="4599944" cy="2825085"/>
          </a:xfrm>
          <a:prstGeom prst="rect">
            <a:avLst/>
          </a:prstGeom>
        </p:spPr>
      </p:pic>
      <p:pic>
        <p:nvPicPr>
          <p:cNvPr id="15" name="Grafik 14" descr="Ein Bild, das Text, Gewebe enthält.&#10;&#10;Automatisch generierte Beschreibung">
            <a:extLst>
              <a:ext uri="{FF2B5EF4-FFF2-40B4-BE49-F238E27FC236}">
                <a16:creationId xmlns:a16="http://schemas.microsoft.com/office/drawing/2014/main" id="{1CEEFEA2-424D-4AE5-9671-DCCDE9C39A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8" y="3500652"/>
            <a:ext cx="4016991" cy="301274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E50525-A64F-4BC0-A991-F169535A14FE}"/>
              </a:ext>
            </a:extLst>
          </p:cNvPr>
          <p:cNvSpPr txBox="1"/>
          <p:nvPr/>
        </p:nvSpPr>
        <p:spPr>
          <a:xfrm>
            <a:off x="5122458" y="4071583"/>
            <a:ext cx="253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Wir sind bunt!</a:t>
            </a:r>
          </a:p>
        </p:txBody>
      </p:sp>
    </p:spTree>
    <p:extLst>
      <p:ext uri="{BB962C8B-B14F-4D97-AF65-F5344CB8AC3E}">
        <p14:creationId xmlns:p14="http://schemas.microsoft.com/office/powerpoint/2010/main" val="781675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E05D0B-FC81-43D0-B65F-948976A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2" y="236557"/>
            <a:ext cx="1614985" cy="13465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A08278-FA22-407C-B709-6CD4EF98D399}"/>
              </a:ext>
            </a:extLst>
          </p:cNvPr>
          <p:cNvSpPr txBox="1"/>
          <p:nvPr/>
        </p:nvSpPr>
        <p:spPr>
          <a:xfrm>
            <a:off x="832513" y="2228671"/>
            <a:ext cx="747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Century Gothic" panose="020B0502020202020204" pitchFamily="34" charset="0"/>
              </a:rPr>
              <a:t>Schiebesystem</a:t>
            </a:r>
          </a:p>
        </p:txBody>
      </p:sp>
    </p:spTree>
    <p:extLst>
      <p:ext uri="{BB962C8B-B14F-4D97-AF65-F5344CB8AC3E}">
        <p14:creationId xmlns:p14="http://schemas.microsoft.com/office/powerpoint/2010/main" val="3457880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PresentationFormat>Bildschirmpräsentation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Century Gothic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Heiko Liemer</dc:creator>
  <cp:lastModifiedBy>Langer</cp:lastModifiedBy>
  <cp:revision>1</cp:revision>
  <dcterms:created xsi:type="dcterms:W3CDTF">2022-02-11T14:45:37Z</dcterms:created>
  <dcterms:modified xsi:type="dcterms:W3CDTF">2022-03-18T06:46:09Z</dcterms:modified>
</cp:coreProperties>
</file>